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C4CC5-0277-42C5-9974-051806053FE9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0DBD2-673A-4ADD-8E40-DC86582CC00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1351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90DBD2-673A-4ADD-8E40-DC86582CC00A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92921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90DBD2-673A-4ADD-8E40-DC86582CC00A}" type="slidenum">
              <a:rPr lang="en-MY" smtClean="0"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1715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260B1-0338-05B0-226C-BFA3F2789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1C33A-861A-9585-AA86-626799BDC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E2694-362C-24B2-DAB8-EDF6B48C2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90B7E-1A49-81F0-1A83-C0DE799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2BD71-E3AB-865E-028C-6498873F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426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610BA-268F-A4FC-882B-EAFE8E73E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88EEEE-F948-C7FD-DD0E-9D012A622C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6F697-C93A-A490-7256-B55A1EFB1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39414-5B20-F905-B84B-C9E8AA07F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4EBB6-FADE-8188-F7A6-B8502D85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809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5B42C3-3EDD-4C72-8A97-E672261534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7762E1-A561-DCD4-2CBC-D97E96A67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024DB-0D0F-CE27-D3B1-6EF44984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EA57E-72D8-79DC-6866-674C1678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ED419-6403-A83D-E2C0-1E2C2312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679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01218-5B56-E7C6-113F-12CD0899F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8957C-35BA-5444-D4DD-FE9F23097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A7307-B82E-5A96-F287-6D61BDA2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F888B-2DCB-9292-5A2D-23C47B2FC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DC93D-F451-33D3-C000-A9C70F8B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8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041E5-A3A3-A855-A907-D5D562A43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A35B8-B35C-0662-07A3-C8B37BB47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C2454-3D1D-52F5-48A3-FF813D039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009C4-F5E3-1009-47B7-B845441F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5A369-FDD1-5507-0DEF-81182A49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7514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C1C71-7C6A-C529-9BE6-7E60D399E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ED431-995F-4180-BE99-052BAB7C0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421C6-88C6-8F4E-915E-555CE4D67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F8C63-575D-3A9A-1940-2050596C0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E717D8-E962-5A60-D039-607B6A26D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968A0-0AD7-0F0F-87FF-27D6F0CC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9834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11C5-96C4-3682-1184-D8D4CB912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D2244-F039-ACAE-5219-7FE8181A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C77A5-0FB1-046E-302A-8D4BA6259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389FE3-8EEB-1512-3929-CCBD2B1FF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5D52DA-A6D5-1932-A7E7-F2A91745EF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23E26B-E2FB-6262-26B6-09183E952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1FE19-8CDD-AAEE-5F4D-FA860132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532056-27CB-975F-62D6-9385106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867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E26B9-BFF8-9F18-4780-4EF0C4896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97ECA-2345-82E6-EB87-CF68969C8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0CEDFA-CC43-9FAC-207A-A6268EA2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F6673-CC32-A3C2-0C72-42226708B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2026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4077-B390-E27C-2551-D5B29CEDB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9B1C8-0540-2022-3D56-8BF25F82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A856F-D6C6-0D72-29F3-D033CB74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69154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58345-8123-615C-ADBE-A3994C48B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49D4-A8CD-4491-2A12-270F7DEB3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F3051-1B75-78D1-9858-9C4618D35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2DF86-79BA-8DEC-A51F-6D1210AB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04365-7368-1060-0DC9-9D5485F4A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F5F52-5B85-B003-7414-6C3704B5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561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5BCF-80B4-DCBE-522A-A08CF4CE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47ACD8-D5A4-24F1-6129-9FA6F86730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0C548-8923-C8D7-8B58-8120E7C7B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A6C9B-F7FB-E8CB-A817-D5C312FA1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F8544-E6E0-D622-F5B0-848A6E06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65E19-3248-5157-8DBA-2D141532B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361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87318A-1F3C-B024-D28D-AACAA3E29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2F324-6404-2A09-F8FF-27D0C72E4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F3721-8666-8310-BE15-6958552B14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AC61A-E8C2-4CDF-965D-D2FE6365E767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8D7B9-C342-12AD-B892-63E3E5664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E3008-2C06-2172-D94C-40CD334EB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31939F-15FB-4B29-A72E-DB94A431BBE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005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2E40E-59ED-07A2-F818-270039896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3848" y="2589065"/>
            <a:ext cx="7289614" cy="1757658"/>
          </a:xfrm>
        </p:spPr>
        <p:txBody>
          <a:bodyPr>
            <a:noAutofit/>
          </a:bodyPr>
          <a:lstStyle/>
          <a:p>
            <a:r>
              <a:rPr lang="en-US" sz="3200" b="1" dirty="0"/>
              <a:t>Determinants of Effective Teaching and Learning in Malaysian Polytechnics: </a:t>
            </a:r>
            <a:br>
              <a:rPr lang="en-US" sz="3200" b="1" dirty="0"/>
            </a:br>
            <a:r>
              <a:rPr lang="en-US" sz="3200" b="1" dirty="0"/>
              <a:t>A Conceptual Model</a:t>
            </a:r>
            <a:br>
              <a:rPr lang="en-US" sz="3200" b="1" dirty="0"/>
            </a:br>
            <a:r>
              <a:rPr lang="en-US" sz="3200" b="1" dirty="0"/>
              <a:t>(VE765)</a:t>
            </a:r>
            <a:endParaRPr lang="en-MY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A4DC56-17F6-7ECE-7770-5631357742BF}"/>
              </a:ext>
            </a:extLst>
          </p:cNvPr>
          <p:cNvGrpSpPr/>
          <p:nvPr/>
        </p:nvGrpSpPr>
        <p:grpSpPr>
          <a:xfrm>
            <a:off x="886245" y="1678562"/>
            <a:ext cx="5838928" cy="4311799"/>
            <a:chOff x="-65340" y="1420907"/>
            <a:chExt cx="5581254" cy="4008181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3295EDB-CFF5-FD9F-2827-2FB7CA5FFDB8}"/>
                </a:ext>
              </a:extLst>
            </p:cNvPr>
            <p:cNvCxnSpPr>
              <a:cxnSpLocks/>
            </p:cNvCxnSpPr>
            <p:nvPr/>
          </p:nvCxnSpPr>
          <p:spPr>
            <a:xfrm>
              <a:off x="165052" y="4383073"/>
              <a:ext cx="4111673" cy="0"/>
            </a:xfrm>
            <a:prstGeom prst="line">
              <a:avLst/>
            </a:prstGeom>
            <a:ln w="28575">
              <a:solidFill>
                <a:srgbClr val="660033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2F527E8-4D30-8DA0-0399-9D3468B5410B}"/>
                </a:ext>
              </a:extLst>
            </p:cNvPr>
            <p:cNvGrpSpPr/>
            <p:nvPr/>
          </p:nvGrpSpPr>
          <p:grpSpPr>
            <a:xfrm>
              <a:off x="-65340" y="1420907"/>
              <a:ext cx="3063971" cy="3112791"/>
              <a:chOff x="-93624" y="345337"/>
              <a:chExt cx="3063971" cy="311279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278B888-CE98-FD6A-9951-BEC26612C3A9}"/>
                  </a:ext>
                </a:extLst>
              </p:cNvPr>
              <p:cNvGrpSpPr/>
              <p:nvPr/>
            </p:nvGrpSpPr>
            <p:grpSpPr>
              <a:xfrm>
                <a:off x="353037" y="813524"/>
                <a:ext cx="2134302" cy="2176418"/>
                <a:chOff x="353037" y="813524"/>
                <a:chExt cx="2134302" cy="2176418"/>
              </a:xfrm>
            </p:grpSpPr>
            <p:pic>
              <p:nvPicPr>
                <p:cNvPr id="13" name="Picture 4" descr="Revandkar Ajinkya, PhD – IOR – Institute of Oncology Research">
                  <a:extLst>
                    <a:ext uri="{FF2B5EF4-FFF2-40B4-BE49-F238E27FC236}">
                      <a16:creationId xmlns:a16="http://schemas.microsoft.com/office/drawing/2014/main" id="{53F1BAC9-7639-F74F-C02F-6A13B844DF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3037" y="813524"/>
                  <a:ext cx="2134302" cy="2176418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EF8C74E-B6B5-6383-F5E7-BFA18CACA68F}"/>
                    </a:ext>
                  </a:extLst>
                </p:cNvPr>
                <p:cNvSpPr txBox="1"/>
                <p:nvPr/>
              </p:nvSpPr>
              <p:spPr>
                <a:xfrm>
                  <a:off x="728662" y="1367645"/>
                  <a:ext cx="1368152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/>
                    <a:t>INSERT YOUR PHOTO HERE</a:t>
                  </a: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11AC80B-1A1A-6449-13C6-D422D7DCEA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040942">
                <a:off x="-118034" y="369747"/>
                <a:ext cx="3112791" cy="3063971"/>
              </a:xfrm>
              <a:prstGeom prst="rect">
                <a:avLst/>
              </a:prstGeom>
            </p:spPr>
          </p:pic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3568E48-ABB7-D4A2-8427-43B85F12DE76}"/>
                </a:ext>
              </a:extLst>
            </p:cNvPr>
            <p:cNvCxnSpPr>
              <a:cxnSpLocks/>
            </p:cNvCxnSpPr>
            <p:nvPr/>
          </p:nvCxnSpPr>
          <p:spPr>
            <a:xfrm>
              <a:off x="165052" y="5429088"/>
              <a:ext cx="4111673" cy="0"/>
            </a:xfrm>
            <a:prstGeom prst="line">
              <a:avLst/>
            </a:prstGeom>
            <a:ln w="28575">
              <a:solidFill>
                <a:srgbClr val="660033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00975A-5F01-844C-B4ED-ACE57F50DE85}"/>
                </a:ext>
              </a:extLst>
            </p:cNvPr>
            <p:cNvSpPr txBox="1"/>
            <p:nvPr/>
          </p:nvSpPr>
          <p:spPr>
            <a:xfrm>
              <a:off x="205033" y="4431764"/>
              <a:ext cx="5310881" cy="94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MOHD HARIS BIN SULAIMAN</a:t>
              </a:r>
            </a:p>
            <a:p>
              <a:r>
                <a:rPr lang="en-US" sz="2000" b="1" dirty="0"/>
                <a:t>Jabatan Kejuruteraan Awam</a:t>
              </a:r>
            </a:p>
            <a:p>
              <a:r>
                <a:rPr lang="en-US" sz="2000" b="1" dirty="0"/>
                <a:t>Politeknik Kota Bharu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D79EC377-4289-643C-84C3-2343361238B7}"/>
              </a:ext>
            </a:extLst>
          </p:cNvPr>
          <p:cNvSpPr/>
          <p:nvPr/>
        </p:nvSpPr>
        <p:spPr>
          <a:xfrm>
            <a:off x="1370457" y="2175070"/>
            <a:ext cx="2237004" cy="2280458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35F514-77E9-DBC0-639B-BAC8E6249420}"/>
              </a:ext>
            </a:extLst>
          </p:cNvPr>
          <p:cNvSpPr txBox="1"/>
          <p:nvPr/>
        </p:nvSpPr>
        <p:spPr>
          <a:xfrm>
            <a:off x="2949580" y="818268"/>
            <a:ext cx="247919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HOW TO INSERT PICTURE</a:t>
            </a: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Right-click the picture</a:t>
            </a: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Format Picture</a:t>
            </a:r>
          </a:p>
          <a:p>
            <a:pPr marL="342900" indent="-342900">
              <a:buAutoNum type="arabicPeriod"/>
            </a:pPr>
            <a:r>
              <a:rPr lang="en-MY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Fill &amp; Line</a:t>
            </a:r>
          </a:p>
          <a:p>
            <a:pPr marL="342900" indent="-342900">
              <a:buAutoNum type="arabicPeriod"/>
            </a:pPr>
            <a:r>
              <a:rPr lang="en-MY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Picture or texture fill</a:t>
            </a:r>
          </a:p>
          <a:p>
            <a:pPr marL="342900" indent="-342900">
              <a:buAutoNum type="arabicPeriod"/>
            </a:pPr>
            <a:r>
              <a:rPr lang="en-MY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Insert picture source</a:t>
            </a:r>
          </a:p>
          <a:p>
            <a:pPr marL="342900" indent="-342900">
              <a:buAutoNum type="arabicPeriod"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83971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66F5-E678-1757-455D-971931424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37865-FB0C-AF2F-C335-DF3B2381A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67570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81897C-A589-CC05-F2FB-F9FFD068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87D1C-D2E0-39D0-D570-13029426F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F6654-7544-7562-75CD-D0A42EF65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9128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DC5155-4583-9455-570D-50064F22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E9DC2-9D53-91D2-5470-596746020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A10C4-8199-09D8-4912-CED02F334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2836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F388-0176-B389-7BED-8CE51424B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6507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tammat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3426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54</Words>
  <Application>Microsoft Office PowerPoint</Application>
  <PresentationFormat>Widescreen</PresentationFormat>
  <Paragraphs>14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Determinants of Effective Teaching and Learning in Malaysian Polytechnics:  A Conceptual Model (VE765)</vt:lpstr>
      <vt:lpstr>PowerPoint Presentation</vt:lpstr>
      <vt:lpstr>PowerPoint Presentation</vt:lpstr>
      <vt:lpstr>PowerPoint Presentation</vt:lpstr>
      <vt:lpstr>tammat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Marzuki</dc:creator>
  <cp:lastModifiedBy>Haniff Shaufil</cp:lastModifiedBy>
  <cp:revision>3</cp:revision>
  <dcterms:created xsi:type="dcterms:W3CDTF">2026-07-22T00:31:04Z</dcterms:created>
  <dcterms:modified xsi:type="dcterms:W3CDTF">2026-07-22T01:40:17Z</dcterms:modified>
</cp:coreProperties>
</file>